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8"/>
  </p:normalViewPr>
  <p:slideViewPr>
    <p:cSldViewPr snapToGrid="0" snapToObjects="1">
      <p:cViewPr varScale="1">
        <p:scale>
          <a:sx n="92" d="100"/>
          <a:sy n="92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9464E-BDF3-F347-A673-0A0568257179}" type="datetimeFigureOut">
              <a:rPr lang="en-US" smtClean="0"/>
              <a:t>5/17/17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9E94F-2DB8-FA43-B71B-C76D33BC9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95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9E94F-2DB8-FA43-B71B-C76D33BC9E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52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C9B450B-1DFF-3A42-8361-3B0E2FDC3F72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5CF49-4D96-D147-894C-0D1E342578C3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8DC02E7-AD57-F84A-8344-B5AFFC5039C8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F5D4723-BC8C-114D-96A0-140CEC2ADE5B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F672379-47DF-3F4F-BA9A-F9555DEA462E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840FC-56DF-3E42-8C4E-A2D9ADFA4FEF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E7BA-F54C-D540-87E0-86AB482A29CF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3231-F28F-4744-A005-DC3E761AAD04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FAB9E35-F930-2146-937A-D1FE23468839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2D04-569E-0042-82C9-EC7BB5EA85CE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74DDC-0149-8740-9CB3-151A032E3315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C0B-A411-C342-8BBE-39A4D3C68498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0F49-D301-1347-AE80-3428147E8ADE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09DA-ACF8-C34D-BE9F-A36D71D8C6FA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D1A8-101D-C74D-BF64-778086782734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26DE-96C8-9243-B5F2-1E5D0C03BCF4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C267-32B4-2B40-BBA2-AFA355BBA9C3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01DB6-DDCC-074D-A0CA-BCF84C2B0460}" type="datetime1">
              <a:rPr lang="en-US" smtClean="0"/>
              <a:t>5/17/17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Jennifer Bennett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Gender roles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010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are gender roles adopted?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7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might gender identity change from early childhood through adolescence?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3400" y="6355844"/>
            <a:ext cx="77724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087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family influences shape gender identity?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104476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20</TotalTime>
  <Words>27</Words>
  <Application>Microsoft Macintosh PowerPoint</Application>
  <PresentationFormat>Widescreen</PresentationFormat>
  <Paragraphs>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Century Gothic</vt:lpstr>
      <vt:lpstr>Arial</vt:lpstr>
      <vt:lpstr>Vapor Trail</vt:lpstr>
      <vt:lpstr>Gender roles</vt:lpstr>
      <vt:lpstr>When are gender roles adopted? </vt:lpstr>
      <vt:lpstr>How might gender identity change from early childhood through adolescence?</vt:lpstr>
      <vt:lpstr>What family influences shape gender identity?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bennett</dc:creator>
  <cp:lastModifiedBy>Jennifer bennett</cp:lastModifiedBy>
  <cp:revision>4</cp:revision>
  <dcterms:created xsi:type="dcterms:W3CDTF">2017-05-18T00:43:05Z</dcterms:created>
  <dcterms:modified xsi:type="dcterms:W3CDTF">2017-05-18T01:03:56Z</dcterms:modified>
</cp:coreProperties>
</file>